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64" r:id="rId3"/>
    <p:sldId id="268" r:id="rId4"/>
    <p:sldId id="267" r:id="rId5"/>
    <p:sldId id="263" r:id="rId6"/>
    <p:sldId id="266" r:id="rId7"/>
    <p:sldId id="258" r:id="rId8"/>
    <p:sldId id="259" r:id="rId9"/>
    <p:sldId id="265" r:id="rId10"/>
  </p:sldIdLst>
  <p:sldSz cx="9144000" cy="6858000" type="screen4x3"/>
  <p:notesSz cx="6888163" cy="100203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660"/>
  </p:normalViewPr>
  <p:slideViewPr>
    <p:cSldViewPr>
      <p:cViewPr varScale="1">
        <p:scale>
          <a:sx n="74" d="100"/>
          <a:sy n="74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D969357-CACA-4D08-9F40-1A4C147B1792}" type="datetimeFigureOut">
              <a:rPr lang="pt-PT" smtClean="0"/>
              <a:t>24-01-2013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71C2E53-D7D5-497B-B431-8F609ECA07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397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5243-236B-426D-B906-426A1A2A60AE}" type="datetimeFigureOut">
              <a:rPr lang="pt-PT" smtClean="0"/>
              <a:t>24-01-2013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3F3-6946-4D96-8BED-12E7CA857D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48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5243-236B-426D-B906-426A1A2A60AE}" type="datetimeFigureOut">
              <a:rPr lang="pt-PT" smtClean="0"/>
              <a:t>24-01-2013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3F3-6946-4D96-8BED-12E7CA857D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854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5243-236B-426D-B906-426A1A2A60AE}" type="datetimeFigureOut">
              <a:rPr lang="pt-PT" smtClean="0"/>
              <a:t>24-01-2013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3F3-6946-4D96-8BED-12E7CA857D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49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5243-236B-426D-B906-426A1A2A60AE}" type="datetimeFigureOut">
              <a:rPr lang="pt-PT" smtClean="0"/>
              <a:t>24-01-2013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3F3-6946-4D96-8BED-12E7CA857D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975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5243-236B-426D-B906-426A1A2A60AE}" type="datetimeFigureOut">
              <a:rPr lang="pt-PT" smtClean="0"/>
              <a:t>24-01-2013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3F3-6946-4D96-8BED-12E7CA857D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9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5243-236B-426D-B906-426A1A2A60AE}" type="datetimeFigureOut">
              <a:rPr lang="pt-PT" smtClean="0"/>
              <a:t>24-01-2013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3F3-6946-4D96-8BED-12E7CA857D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84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5243-236B-426D-B906-426A1A2A60AE}" type="datetimeFigureOut">
              <a:rPr lang="pt-PT" smtClean="0"/>
              <a:t>24-01-2013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3F3-6946-4D96-8BED-12E7CA857D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746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5243-236B-426D-B906-426A1A2A60AE}" type="datetimeFigureOut">
              <a:rPr lang="pt-PT" smtClean="0"/>
              <a:t>24-01-2013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3F3-6946-4D96-8BED-12E7CA857D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287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5243-236B-426D-B906-426A1A2A60AE}" type="datetimeFigureOut">
              <a:rPr lang="pt-PT" smtClean="0"/>
              <a:t>24-01-2013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3F3-6946-4D96-8BED-12E7CA857D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027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5243-236B-426D-B906-426A1A2A60AE}" type="datetimeFigureOut">
              <a:rPr lang="pt-PT" smtClean="0"/>
              <a:t>24-01-2013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3F3-6946-4D96-8BED-12E7CA857D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36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5243-236B-426D-B906-426A1A2A60AE}" type="datetimeFigureOut">
              <a:rPr lang="pt-PT" smtClean="0"/>
              <a:t>24-01-2013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3F3-6946-4D96-8BED-12E7CA857D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474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5243-236B-426D-B906-426A1A2A60AE}" type="datetimeFigureOut">
              <a:rPr lang="pt-PT" smtClean="0"/>
              <a:t>24-01-2013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0B3F3-6946-4D96-8BED-12E7CA857D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706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5157192"/>
            <a:ext cx="7772400" cy="1470025"/>
          </a:xfrm>
        </p:spPr>
        <p:txBody>
          <a:bodyPr>
            <a:noAutofit/>
          </a:bodyPr>
          <a:lstStyle/>
          <a:p>
            <a:r>
              <a:rPr lang="pt-PT" sz="7200" dirty="0" smtClean="0">
                <a:latin typeface="Constantia" pitchFamily="18" charset="0"/>
              </a:rPr>
              <a:t>Cultura </a:t>
            </a:r>
            <a:r>
              <a:rPr lang="pt-PT" sz="7200" dirty="0" smtClean="0"/>
              <a:t/>
            </a:r>
            <a:br>
              <a:rPr lang="pt-PT" sz="7200" dirty="0" smtClean="0"/>
            </a:br>
            <a:endParaRPr lang="pt-PT" sz="7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02002"/>
            <a:ext cx="6638398" cy="41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87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143000"/>
          </a:xfrm>
        </p:spPr>
        <p:txBody>
          <a:bodyPr/>
          <a:lstStyle/>
          <a:p>
            <a:r>
              <a:rPr lang="pt-PT" dirty="0" smtClean="0">
                <a:latin typeface="Constantia" pitchFamily="18" charset="0"/>
              </a:rPr>
              <a:t>Cultura Polaca </a:t>
            </a:r>
            <a:r>
              <a:rPr lang="pt-PT" dirty="0" err="1" smtClean="0">
                <a:latin typeface="Constantia" pitchFamily="18" charset="0"/>
              </a:rPr>
              <a:t>vs</a:t>
            </a:r>
            <a:r>
              <a:rPr lang="pt-PT" dirty="0" smtClean="0">
                <a:latin typeface="Constantia" pitchFamily="18" charset="0"/>
              </a:rPr>
              <a:t> Cultura Himba</a:t>
            </a:r>
            <a:endParaRPr lang="pt-PT" dirty="0">
              <a:latin typeface="Constant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022105" cy="354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35" y="836712"/>
            <a:ext cx="3683348" cy="368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75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551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sz="7300" dirty="0" smtClean="0">
                <a:latin typeface="Constantia" pitchFamily="18" charset="0"/>
              </a:rPr>
              <a:t>Organização Politica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97340"/>
            <a:ext cx="5647834" cy="39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16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Autofit/>
          </a:bodyPr>
          <a:lstStyle/>
          <a:p>
            <a:r>
              <a:rPr lang="pt-PT" sz="4000" dirty="0">
                <a:latin typeface="Constantia" pitchFamily="18" charset="0"/>
              </a:rPr>
              <a:t>Papel</a:t>
            </a:r>
            <a:r>
              <a:rPr lang="pt-PT" sz="5400" dirty="0">
                <a:latin typeface="Constantia" pitchFamily="18" charset="0"/>
              </a:rPr>
              <a:t> </a:t>
            </a:r>
            <a:r>
              <a:rPr lang="pt-PT" dirty="0" smtClean="0">
                <a:latin typeface="Constantia" pitchFamily="18" charset="0"/>
              </a:rPr>
              <a:t>da</a:t>
            </a:r>
            <a:r>
              <a:rPr lang="pt-PT" sz="2000" dirty="0" smtClean="0">
                <a:latin typeface="Constantia" pitchFamily="18" charset="0"/>
              </a:rPr>
              <a:t> </a:t>
            </a:r>
            <a:r>
              <a:rPr lang="pt-PT" sz="4000" dirty="0">
                <a:latin typeface="Constantia" pitchFamily="18" charset="0"/>
              </a:rPr>
              <a:t>Mulher/Homem/Criança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05" y="780946"/>
            <a:ext cx="7341984" cy="430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69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865974"/>
            <a:ext cx="8229600" cy="1143000"/>
          </a:xfrm>
        </p:spPr>
        <p:txBody>
          <a:bodyPr>
            <a:normAutofit/>
          </a:bodyPr>
          <a:lstStyle/>
          <a:p>
            <a:r>
              <a:rPr lang="pt-PT" sz="6600" dirty="0" smtClean="0">
                <a:latin typeface="Constantia" pitchFamily="18" charset="0"/>
              </a:rPr>
              <a:t>Roupa</a:t>
            </a:r>
            <a:endParaRPr lang="pt-PT" sz="6600" dirty="0"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91524"/>
            <a:ext cx="5472608" cy="410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43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377" y="5350391"/>
            <a:ext cx="8229600" cy="1143000"/>
          </a:xfrm>
        </p:spPr>
        <p:txBody>
          <a:bodyPr>
            <a:normAutofit/>
          </a:bodyPr>
          <a:lstStyle/>
          <a:p>
            <a:r>
              <a:rPr lang="pt-PT" sz="6600" dirty="0" smtClean="0">
                <a:latin typeface="Constantia" pitchFamily="18" charset="0"/>
              </a:rPr>
              <a:t>Higiene</a:t>
            </a:r>
            <a:endParaRPr lang="pt-PT" sz="6600" dirty="0">
              <a:latin typeface="Constant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146932" cy="376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32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688632" cy="544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8229600" cy="1143000"/>
          </a:xfrm>
        </p:spPr>
        <p:txBody>
          <a:bodyPr>
            <a:noAutofit/>
          </a:bodyPr>
          <a:lstStyle/>
          <a:p>
            <a:r>
              <a:rPr lang="pt-PT" sz="6600" dirty="0" smtClean="0">
                <a:latin typeface="Constantia" pitchFamily="18" charset="0"/>
              </a:rPr>
              <a:t>Hábitos Alimentares</a:t>
            </a:r>
            <a:endParaRPr lang="pt-PT" sz="66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8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196" y="5180033"/>
            <a:ext cx="8229600" cy="1143000"/>
          </a:xfrm>
        </p:spPr>
        <p:txBody>
          <a:bodyPr>
            <a:noAutofit/>
          </a:bodyPr>
          <a:lstStyle/>
          <a:p>
            <a:r>
              <a:rPr lang="pt-PT" sz="6600" dirty="0" smtClean="0">
                <a:latin typeface="Constantia" pitchFamily="18" charset="0"/>
              </a:rPr>
              <a:t>Crenças /Rituais</a:t>
            </a:r>
            <a:endParaRPr lang="pt-PT" sz="6600" dirty="0"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112568" cy="493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18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337874"/>
            <a:ext cx="8229600" cy="1143000"/>
          </a:xfrm>
        </p:spPr>
        <p:txBody>
          <a:bodyPr>
            <a:normAutofit/>
          </a:bodyPr>
          <a:lstStyle/>
          <a:p>
            <a:r>
              <a:rPr lang="pt-PT" sz="6600" dirty="0">
                <a:latin typeface="Constantia" pitchFamily="18" charset="0"/>
              </a:rPr>
              <a:t>Reacção ao Turismo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05" y="188640"/>
            <a:ext cx="388843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899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21</Words>
  <Application>Microsoft Office PowerPoint</Application>
  <PresentationFormat>Apresentação no Ecrã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Cultura  </vt:lpstr>
      <vt:lpstr>Cultura Polaca vs Cultura Himba</vt:lpstr>
      <vt:lpstr>Organização Politica </vt:lpstr>
      <vt:lpstr>Papel da Mulher/Homem/Criança </vt:lpstr>
      <vt:lpstr>Roupa</vt:lpstr>
      <vt:lpstr>Higiene</vt:lpstr>
      <vt:lpstr>Hábitos Alimentares</vt:lpstr>
      <vt:lpstr>Crenças /Rituais</vt:lpstr>
      <vt:lpstr>Reacção ao Turismo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Barbosa</dc:creator>
  <cp:lastModifiedBy>José Barbosa</cp:lastModifiedBy>
  <cp:revision>12</cp:revision>
  <cp:lastPrinted>2013-01-23T19:34:22Z</cp:lastPrinted>
  <dcterms:created xsi:type="dcterms:W3CDTF">2013-01-22T20:18:19Z</dcterms:created>
  <dcterms:modified xsi:type="dcterms:W3CDTF">2013-01-24T21:55:43Z</dcterms:modified>
</cp:coreProperties>
</file>